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92" r:id="rId7"/>
    <p:sldId id="321" r:id="rId8"/>
    <p:sldId id="314" r:id="rId9"/>
    <p:sldId id="315" r:id="rId10"/>
    <p:sldId id="316" r:id="rId11"/>
    <p:sldId id="318" r:id="rId12"/>
    <p:sldId id="319" r:id="rId13"/>
    <p:sldId id="320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G마켓 산스 TTF Bold" panose="02000000000000000000" pitchFamily="2" charset="-127"/>
      <p:bold r:id="rId22"/>
    </p:embeddedFont>
    <p:embeddedFont>
      <p:font typeface="G마켓 산스 TTF Medium" panose="02000000000000000000" pitchFamily="2" charset="-127"/>
      <p:regular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7FD"/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50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8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27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606055" y="331180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546343" y="2274838"/>
            <a:ext cx="10093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FPN :</a:t>
            </a:r>
          </a:p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Feature Pyramid Networks for Object Detection</a:t>
            </a:r>
            <a:b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</a:b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545534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2F9D9-F5D2-7CF1-091E-F592111A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88" y="1599824"/>
            <a:ext cx="9821646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8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76257-77DB-73E7-DB45-5C4E604A46F9}"/>
              </a:ext>
            </a:extLst>
          </p:cNvPr>
          <p:cNvSpPr txBox="1"/>
          <p:nvPr/>
        </p:nvSpPr>
        <p:spPr>
          <a:xfrm>
            <a:off x="2060315" y="3613437"/>
            <a:ext cx="2333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Yolo Seg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3B847-9079-8AC1-01D7-D4A221195467}"/>
              </a:ext>
            </a:extLst>
          </p:cNvPr>
          <p:cNvSpPr txBox="1"/>
          <p:nvPr/>
        </p:nvSpPr>
        <p:spPr>
          <a:xfrm>
            <a:off x="5437770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FBD3B-9A3D-C581-AF13-F4DBED45A2C0}"/>
              </a:ext>
            </a:extLst>
          </p:cNvPr>
          <p:cNvSpPr txBox="1"/>
          <p:nvPr/>
        </p:nvSpPr>
        <p:spPr>
          <a:xfrm>
            <a:off x="5560072" y="3613437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8087" y="2845783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506420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One- Stage </a:t>
            </a:r>
            <a:r>
              <a:rPr lang="en-US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Detctor</a:t>
            </a: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구조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99A1E-5BDA-FEB8-F68F-360267BFB392}"/>
              </a:ext>
            </a:extLst>
          </p:cNvPr>
          <p:cNvSpPr txBox="1"/>
          <p:nvPr/>
        </p:nvSpPr>
        <p:spPr>
          <a:xfrm>
            <a:off x="6794711" y="1304869"/>
            <a:ext cx="5397289" cy="750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 born : Input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변환해주는 부분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(ex: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VGG, ResNet50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Neck : 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채널 수를 조정하거나 공간 해상도를 변환하는 등의 작업을 수행하며 정보를 조합 및 강화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(ex: PAN,FPN)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Head :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 탐지 및 분류를 수행하는 역할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B03CC-0BA6-319E-C76B-452AD352F6AF}"/>
              </a:ext>
            </a:extLst>
          </p:cNvPr>
          <p:cNvSpPr txBox="1"/>
          <p:nvPr/>
        </p:nvSpPr>
        <p:spPr>
          <a:xfrm>
            <a:off x="193924" y="11780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Grid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F00159-1F7A-64AF-5977-EBA0386E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0" y="3924744"/>
            <a:ext cx="6332738" cy="22377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7779948-C180-2667-48B3-C8403533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0" y="1495848"/>
            <a:ext cx="6247482" cy="18894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F0FDDD-D5CE-5D64-1EEB-DA3A41725E22}"/>
              </a:ext>
            </a:extLst>
          </p:cNvPr>
          <p:cNvSpPr txBox="1"/>
          <p:nvPr/>
        </p:nvSpPr>
        <p:spPr>
          <a:xfrm>
            <a:off x="2105783" y="6208041"/>
            <a:ext cx="33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YoloV5 back bone</a:t>
            </a:r>
            <a:r>
              <a:rPr lang="ko-KR" altLang="en-US" dirty="0"/>
              <a:t> </a:t>
            </a:r>
            <a:r>
              <a:rPr lang="en-US" altLang="ko-KR" dirty="0"/>
              <a:t>- neck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B3421B-07F7-C19B-328D-6356386343A2}"/>
              </a:ext>
            </a:extLst>
          </p:cNvPr>
          <p:cNvSpPr/>
          <p:nvPr/>
        </p:nvSpPr>
        <p:spPr>
          <a:xfrm>
            <a:off x="2325950" y="3710866"/>
            <a:ext cx="2166151" cy="2539014"/>
          </a:xfrm>
          <a:prstGeom prst="rect">
            <a:avLst/>
          </a:prstGeom>
          <a:noFill/>
          <a:ln w="38100">
            <a:solidFill>
              <a:srgbClr val="0B17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85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387477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FPN- introduction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DF2DC-462E-C1BB-64AA-1781B9E48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1208858"/>
            <a:ext cx="7973538" cy="3334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A5C2C5-5F7F-97C5-5D64-309ACD298941}"/>
              </a:ext>
            </a:extLst>
          </p:cNvPr>
          <p:cNvSpPr txBox="1"/>
          <p:nvPr/>
        </p:nvSpPr>
        <p:spPr>
          <a:xfrm>
            <a:off x="1513894" y="4255845"/>
            <a:ext cx="9504626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Pyramid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구조는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convolutional network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얻을 수 있는 서로 다른 해상도의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쌓아올린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형태이다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level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피라미드의 각 층에 해당하는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1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387477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FPN- introduction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C706C-032E-51A3-B6D3-CAB8DA6B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8" y="1673145"/>
            <a:ext cx="10076873" cy="42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35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407034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 - Architecture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A4D3D-B55A-81C0-EAB1-5F365F9DA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"/>
          <a:stretch/>
        </p:blipFill>
        <p:spPr>
          <a:xfrm>
            <a:off x="1612727" y="1221888"/>
            <a:ext cx="8090073" cy="56294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4A8F90-7578-3F33-4256-040A821BA3F3}"/>
              </a:ext>
            </a:extLst>
          </p:cNvPr>
          <p:cNvSpPr/>
          <p:nvPr/>
        </p:nvSpPr>
        <p:spPr>
          <a:xfrm>
            <a:off x="1612727" y="2753421"/>
            <a:ext cx="2291762" cy="4097873"/>
          </a:xfrm>
          <a:prstGeom prst="rect">
            <a:avLst/>
          </a:prstGeom>
          <a:noFill/>
          <a:ln w="38100">
            <a:solidFill>
              <a:srgbClr val="0B17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0D4D37-BCE5-5B46-8BAC-27F199602E19}"/>
              </a:ext>
            </a:extLst>
          </p:cNvPr>
          <p:cNvSpPr txBox="1"/>
          <p:nvPr/>
        </p:nvSpPr>
        <p:spPr>
          <a:xfrm>
            <a:off x="0" y="4222180"/>
            <a:ext cx="1847088" cy="66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Bottom-Up pathway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A1C25E-E9F7-9E45-2DE4-C0E9E10DD2A7}"/>
              </a:ext>
            </a:extLst>
          </p:cNvPr>
          <p:cNvSpPr txBox="1"/>
          <p:nvPr/>
        </p:nvSpPr>
        <p:spPr>
          <a:xfrm>
            <a:off x="4361688" y="5839670"/>
            <a:ext cx="910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3A1515-E5E8-D2E5-3BFE-FC3BA8C98407}"/>
              </a:ext>
            </a:extLst>
          </p:cNvPr>
          <p:cNvSpPr/>
          <p:nvPr/>
        </p:nvSpPr>
        <p:spPr>
          <a:xfrm>
            <a:off x="3986784" y="2760127"/>
            <a:ext cx="3456431" cy="3018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75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564609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 - Bottom-Up pathway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3973A-4582-944C-27B1-ACB1EBE4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7" y="1550591"/>
            <a:ext cx="5363323" cy="4782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8232C8-C2EC-BB73-B842-C2C6700570A0}"/>
              </a:ext>
            </a:extLst>
          </p:cNvPr>
          <p:cNvSpPr txBox="1"/>
          <p:nvPr/>
        </p:nvSpPr>
        <p:spPr>
          <a:xfrm>
            <a:off x="5747657" y="1221888"/>
            <a:ext cx="6265609" cy="811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Image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ko-KR" altLang="en-US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특징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ko-KR" altLang="en-US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추출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하는 역할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일반적으로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CNN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계열의 네트워크를 사용하며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논문에서는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resnet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네트워크를 사용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동일한 크기의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출력하는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layers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들을 동일한 </a:t>
            </a: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stage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묶으며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1 stage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거칠때마다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크기는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1/2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된다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stage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ko-KR" altLang="en-US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마지막 </a:t>
            </a: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layer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출력값을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pyramid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사용할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이용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Bottom-up pathway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고차원 특징을 추출하면서 공간 해상도를 낮추는 과정에서 </a:t>
            </a:r>
            <a:r>
              <a:rPr lang="ko-KR" altLang="en-US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이미지의 세부 정보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일부 </a:t>
            </a:r>
            <a:r>
              <a:rPr lang="ko-KR" altLang="en-US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손실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 수 있다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75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970490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Pathway, lateral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connections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EC5240-CE78-D14D-C75F-CF52F8B7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145" y="1304869"/>
            <a:ext cx="5278637" cy="4794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35A96F-C95A-9992-9B43-2A1F32A78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770" y="1916290"/>
            <a:ext cx="2588592" cy="1989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70A94D-1E8F-A49B-7EDB-0D5F0CCC1236}"/>
              </a:ext>
            </a:extLst>
          </p:cNvPr>
          <p:cNvSpPr txBox="1"/>
          <p:nvPr/>
        </p:nvSpPr>
        <p:spPr>
          <a:xfrm>
            <a:off x="7159668" y="1064218"/>
            <a:ext cx="5086264" cy="750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Top-down Pathway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각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pyramid level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있는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feature map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배로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upsampling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하며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size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키운다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x 1 conv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연산을 통해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channel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수를 동일하게 맞춰준다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B17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Lateral connections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통해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Bottom-Up pathway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각 레벨의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피쳐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맵을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Top Down Pathway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해당 레벨로 전달한다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결합된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피쳐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맵은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추가적인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convolution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거쳐 최종 </a:t>
            </a:r>
            <a:r>
              <a:rPr lang="ko-KR" altLang="en-US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피쳐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피라미드를 생성합니다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85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4603714" y="-370956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108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FPN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444457" y="525192"/>
            <a:ext cx="5455340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FPN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–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Top Down Pathway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65128F-0689-108B-1B64-334F3390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96" y="1741242"/>
            <a:ext cx="9603401" cy="404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6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3970</TotalTime>
  <Words>372</Words>
  <Application>Microsoft Office PowerPoint</Application>
  <PresentationFormat>와이드스크린</PresentationFormat>
  <Paragraphs>172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G마켓 산스 TTF Bold</vt:lpstr>
      <vt:lpstr>G마켓 산스 TTF Medium</vt:lpstr>
      <vt:lpstr>나눔스퀘어 Light</vt:lpstr>
      <vt:lpstr>Calibri</vt:lpstr>
      <vt:lpstr>Montserrat ExtraBold</vt:lpstr>
      <vt:lpstr>Calibri Light</vt:lpstr>
      <vt:lpstr>나눔스퀘어 ExtraBold</vt:lpstr>
      <vt:lpstr>나눔스퀘어</vt:lpstr>
      <vt:lpstr>맑은 고딕</vt:lpstr>
      <vt:lpstr>-apple-system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259</cp:revision>
  <dcterms:created xsi:type="dcterms:W3CDTF">2021-07-13T13:21:52Z</dcterms:created>
  <dcterms:modified xsi:type="dcterms:W3CDTF">2023-06-27T03:31:48Z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